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4104-1657-41C1-B4BF-A1A9C7E70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68329-21E1-469D-8F84-9A6A26E72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A455-1CA2-439E-A172-5C160F84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0B9F-79A0-4405-9242-55CEC9A4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B10-20C2-4111-A4B8-7C0E0302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5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91F6-FF0B-46EC-8641-5C7079C9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95188-073B-4CF6-92D7-31B3A9D348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C7EC-C5EF-4542-B702-38E06A2A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CD8D-56EF-4402-8DFC-CAF4A03D3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45D2A-32A4-4AFA-83FB-B0D57E35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9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F5BAB-E416-4BF6-A46B-CB52750BC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FB076-7230-413D-BB1E-D896CAA49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B75CE-7DBD-426B-AB26-7C1ADBAA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E0352-E16C-427E-AB49-A834598C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0E041-B5A6-49C3-9BA2-3142543F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6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649B-8FD1-4450-9E06-AE27317F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FEE1-AED5-4783-A3D4-08458F53F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B5A9C-E4F2-4219-8E77-6850C9ED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7B216-4774-43EB-B038-22C3B416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67B5-5380-47CC-9773-950DD363C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34C2-21E2-47ED-8C31-C9F8C688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23C80-F5B5-4489-89C9-E5BA69E90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4F43-141B-40E8-8D00-696CF2A3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88D8C-1DFF-424E-97D8-ADA34A84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AE884-49A2-41B2-8A6F-C32CE3A3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76C3-8366-4494-9FCA-623EE791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B42-AB90-4A6D-B6BE-99298D0A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30325-0B91-46DC-A017-B89AB2F21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D0EA9-4B10-4A51-BDEF-09EFDA67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BEBE-2350-4013-B7EF-D3F0039E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2AC5E-1B97-4B76-96A3-2EF4F00B2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5373-4F8F-41D6-A7CD-365F04F6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7E344-8B24-4C0A-A690-4C67981BB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4E501-7293-49B6-B1EF-504E6F09B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FBA0A-0E33-40FC-ADA5-6689E114D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2180E-3FB0-41C7-91C1-6CD43610E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197A7-E0B2-477F-B4F9-FBE23C94F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EE9E0-77E5-4368-8CFE-18A06702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F155F-B0FF-4E0B-A016-A2EADDF2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9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87550-9612-439B-A043-51F4F407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E4846-2134-4BA9-AFD3-3020C5C3D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FC0DE-ECD3-42EC-A872-1E4176AC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03F80-8249-40C7-84BE-9E0B2471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4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3C7BE-FED1-48AD-9DAE-737E7AF4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8A0BFA-CAFA-4928-BE3C-873A5E65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E21CF-BE08-400F-80F9-77FA3B3E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3E44-8AB8-4082-9A87-48299D78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FD22-E4A6-4AA7-8AF5-6E139EFF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E6191-F933-4F71-965C-287686AC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44D60-A39E-4CC3-A69A-3FE03BB2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134A8-B1A4-4014-93AC-F515A6EE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9B148-A5E3-47CE-87EF-6C2A0FD8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4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81B8-A67E-4592-A0A0-2AFB725A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80A845-3A8D-46CD-9ABA-3AD2C1DA6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78BB-7641-45E6-AEE4-2E5203773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84A6D-BEBC-481A-9BCF-A8C34FE7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7609C-E76A-43B9-9540-FF4DFA462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5B427-14EB-4FFE-A15B-0553CA6D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08E81-253F-465A-B11A-E7B3EA94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69D7-A7C2-4B4B-9B4C-5FCEB9C61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8D936-A26C-495F-B7F2-A1B55DCC4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007E-51EB-4BF1-84C1-9732D0B022DD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AD9D-5CFA-473B-B4FC-947DCBFF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7DAF-8B75-49BF-94A4-288889888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65ECB-36F5-4A81-B3A4-68ABC8CA9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6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E0A43523-1A78-43E8-9AEE-64373319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B1EDA4-4189-4E7C-AF96-DD350C751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17" y="139948"/>
            <a:ext cx="2981325" cy="1905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E4182B-868A-4976-8C76-E47B4A5B0737}"/>
              </a:ext>
            </a:extLst>
          </p:cNvPr>
          <p:cNvSpPr/>
          <p:nvPr/>
        </p:nvSpPr>
        <p:spPr>
          <a:xfrm>
            <a:off x="642077" y="580910"/>
            <a:ext cx="5770766" cy="54865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88FEE8F1-8C57-425B-A348-E41B10998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35" y="2202937"/>
            <a:ext cx="3856965" cy="21695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2D5FBC-4ED0-45D1-A358-9690051E1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83" y="4479168"/>
            <a:ext cx="4197348" cy="235576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A7080D-BE24-45F2-B953-D76816287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791" y="843979"/>
            <a:ext cx="5570820" cy="4683985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Face Hasher</a:t>
            </a:r>
          </a:p>
          <a:p>
            <a:endParaRPr lang="en-US" sz="800" b="1" dirty="0"/>
          </a:p>
          <a:p>
            <a:r>
              <a:rPr lang="en-US" sz="1800" dirty="0" err="1"/>
              <a:t>Byran</a:t>
            </a:r>
            <a:r>
              <a:rPr lang="en-US" sz="1800" dirty="0"/>
              <a:t> </a:t>
            </a:r>
            <a:r>
              <a:rPr lang="en-US" sz="1800" dirty="0" err="1"/>
              <a:t>Beus</a:t>
            </a:r>
            <a:r>
              <a:rPr lang="en-US" sz="1800" dirty="0"/>
              <a:t> and Henryk Sosnowski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Deepfake</a:t>
            </a:r>
            <a:r>
              <a:rPr lang="en-US" sz="1800" dirty="0"/>
              <a:t> technology presents a security threat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Governments are still trying to find ways to detect these hoaxes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Our software allows the user to always privately record themselves and store encrypted records of their activities in a decentralized blockchain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Factom</a:t>
            </a:r>
            <a:r>
              <a:rPr lang="en-US" sz="1800" dirty="0"/>
              <a:t> blockchain  performs this activity for supply chain in a similar manner </a:t>
            </a:r>
          </a:p>
          <a:p>
            <a:pPr algn="l"/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Bitcoin is the predominant blockchain for decentralized storage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D1A81E-AA0D-4B39-8B90-56A329772A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4" b="22061"/>
          <a:stretch/>
        </p:blipFill>
        <p:spPr>
          <a:xfrm>
            <a:off x="4335147" y="4155419"/>
            <a:ext cx="1792280" cy="507077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536079-EC90-4E3C-A817-F104512EBE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20646" r="12074" b="20398"/>
          <a:stretch/>
        </p:blipFill>
        <p:spPr>
          <a:xfrm>
            <a:off x="4959231" y="5143581"/>
            <a:ext cx="514510" cy="521341"/>
          </a:xfrm>
          <a:prstGeom prst="rect">
            <a:avLst/>
          </a:prstGeom>
        </p:spPr>
      </p:pic>
      <p:pic>
        <p:nvPicPr>
          <p:cNvPr id="22" name="Picture 21" descr="A picture containing bird&#10;&#10;Description automatically generated">
            <a:extLst>
              <a:ext uri="{FF2B5EF4-FFF2-40B4-BE49-F238E27FC236}">
                <a16:creationId xmlns:a16="http://schemas.microsoft.com/office/drawing/2014/main" id="{A3E17BB6-617A-41BF-BB9E-F0CF4F447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57" y="394636"/>
            <a:ext cx="2487203" cy="14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65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Henryk Sosnowski</dc:creator>
  <cp:lastModifiedBy>Henryk Sosnowski</cp:lastModifiedBy>
  <cp:revision>15</cp:revision>
  <dcterms:created xsi:type="dcterms:W3CDTF">2019-10-03T20:52:53Z</dcterms:created>
  <dcterms:modified xsi:type="dcterms:W3CDTF">2019-10-03T23:21:17Z</dcterms:modified>
</cp:coreProperties>
</file>